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96" r:id="rId4"/>
    <p:sldId id="295" r:id="rId5"/>
    <p:sldId id="263" r:id="rId6"/>
    <p:sldId id="261" r:id="rId7"/>
    <p:sldId id="314" r:id="rId8"/>
    <p:sldId id="309" r:id="rId9"/>
    <p:sldId id="281" r:id="rId10"/>
    <p:sldId id="308" r:id="rId11"/>
    <p:sldId id="310" r:id="rId12"/>
    <p:sldId id="311" r:id="rId13"/>
    <p:sldId id="313" r:id="rId14"/>
    <p:sldId id="312" r:id="rId15"/>
    <p:sldId id="307" r:id="rId16"/>
    <p:sldId id="269" r:id="rId17"/>
    <p:sldId id="270" r:id="rId18"/>
    <p:sldId id="271" r:id="rId19"/>
    <p:sldId id="290" r:id="rId20"/>
    <p:sldId id="272" r:id="rId21"/>
    <p:sldId id="303" r:id="rId22"/>
    <p:sldId id="275" r:id="rId23"/>
    <p:sldId id="276" r:id="rId24"/>
    <p:sldId id="277" r:id="rId25"/>
    <p:sldId id="282" r:id="rId26"/>
    <p:sldId id="298" r:id="rId27"/>
    <p:sldId id="299" r:id="rId28"/>
    <p:sldId id="300" r:id="rId29"/>
    <p:sldId id="301" r:id="rId30"/>
    <p:sldId id="302" r:id="rId31"/>
    <p:sldId id="29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7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5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0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7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4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1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9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5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0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9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5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1085" y="2690183"/>
            <a:ext cx="6542314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533" dirty="0">
                <a:solidFill>
                  <a:srgbClr val="FFC000">
                    <a:lumMod val="20000"/>
                    <a:lumOff val="80000"/>
                  </a:srgbClr>
                </a:solidFill>
                <a:latin typeface="Kolyada-Medium" panose="02000000000000000000" pitchFamily="2" charset="0"/>
              </a:rPr>
              <a:t>Поэма Гомера </a:t>
            </a:r>
            <a:r>
              <a:rPr lang="ru-RU" sz="4533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Kolyada-Medium" panose="02000000000000000000" pitchFamily="2" charset="0"/>
              </a:rPr>
              <a:t>«Одиссея»</a:t>
            </a:r>
            <a:endParaRPr lang="ru-RU" sz="4533" dirty="0">
              <a:solidFill>
                <a:srgbClr val="FFC000">
                  <a:lumMod val="20000"/>
                  <a:lumOff val="80000"/>
                </a:srgbClr>
              </a:solidFill>
              <a:latin typeface="Kolyada-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87859" y="338690"/>
            <a:ext cx="2216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err="1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Телемах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25" y="1154928"/>
            <a:ext cx="6770451" cy="5126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458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497" r="2200" b="1995"/>
          <a:stretch/>
        </p:blipFill>
        <p:spPr>
          <a:xfrm>
            <a:off x="6096001" y="0"/>
            <a:ext cx="6096000" cy="68794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447472" y="1343196"/>
            <a:ext cx="3134166" cy="467039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01658" y="2517684"/>
            <a:ext cx="499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err="1" smtClean="0">
                <a:solidFill>
                  <a:srgbClr val="5C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Физминутка</a:t>
            </a:r>
            <a:endParaRPr lang="ru-RU" sz="6000" dirty="0">
              <a:solidFill>
                <a:srgbClr val="5C0000"/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1961896" y="2367424"/>
            <a:ext cx="2903793" cy="4327106"/>
          </a:xfrm>
          <a:prstGeom prst="rect">
            <a:avLst/>
          </a:prstGeom>
        </p:spPr>
      </p:pic>
      <p:grpSp>
        <p:nvGrpSpPr>
          <p:cNvPr id="2" name="Группа 5"/>
          <p:cNvGrpSpPr/>
          <p:nvPr/>
        </p:nvGrpSpPr>
        <p:grpSpPr>
          <a:xfrm>
            <a:off x="1672559" y="130901"/>
            <a:ext cx="3624946" cy="2100398"/>
            <a:chOff x="300964" y="130901"/>
            <a:chExt cx="3624946" cy="210039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377518" y="765601"/>
              <a:ext cx="15023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История</a:t>
              </a:r>
            </a:p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 Одиссея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r="23442"/>
          <a:stretch/>
        </p:blipFill>
        <p:spPr>
          <a:xfrm>
            <a:off x="6965301" y="1596598"/>
            <a:ext cx="2271273" cy="5097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5" y="245328"/>
            <a:ext cx="2269155" cy="30219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73" y="1865919"/>
            <a:ext cx="2397637" cy="26214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81" y="3640253"/>
            <a:ext cx="3525084" cy="26438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1961896" y="2367424"/>
            <a:ext cx="2903793" cy="432710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85226" y="291830"/>
            <a:ext cx="5472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лотофагов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55" y="1304692"/>
            <a:ext cx="4009456" cy="5132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566351" y="1503989"/>
            <a:ext cx="6510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Одиссея и его воинов штормом выбросило на остров.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66351" y="2977489"/>
            <a:ext cx="651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На острове жили </a:t>
            </a:r>
            <a:r>
              <a:rPr lang="ru-RU" sz="2400" b="1" dirty="0" smtClean="0">
                <a:solidFill>
                  <a:srgbClr val="5C0000"/>
                </a:solidFill>
                <a:cs typeface="Times New Roman" pitchFamily="18" charset="0"/>
              </a:rPr>
              <a:t>лотофаги</a:t>
            </a: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 – люди, которые питались лотосом. Он лишал их памяти.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66351" y="4820322"/>
            <a:ext cx="651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Воины попробовали лотос и забыли обо всем. Одиссей силой заставил их плыть дальше.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ур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52"/>
          <a:stretch/>
        </p:blipFill>
        <p:spPr>
          <a:xfrm flipH="1">
            <a:off x="0" y="22485"/>
            <a:ext cx="12192000" cy="68355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8042" y="338690"/>
            <a:ext cx="5355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циклопов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1473752"/>
            <a:ext cx="6053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Одиссей и его воины нашли пещеру, в которой хранились мясо, сыр и молоко. Они остались ждать прихода хозяина.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1" y="1422399"/>
            <a:ext cx="2406761" cy="3367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70" y="4687532"/>
            <a:ext cx="1056138" cy="10818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7" y="4096693"/>
            <a:ext cx="1056138" cy="1081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56" y="5526351"/>
            <a:ext cx="1056138" cy="10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2" y="535259"/>
            <a:ext cx="4518653" cy="6322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6423" r="30005" b="30878"/>
          <a:stretch/>
        </p:blipFill>
        <p:spPr>
          <a:xfrm>
            <a:off x="1092819" y="3043871"/>
            <a:ext cx="3189249" cy="3814129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4038256" y="747132"/>
            <a:ext cx="3066586" cy="920496"/>
          </a:xfrm>
          <a:prstGeom prst="wedgeRectCallout">
            <a:avLst>
              <a:gd name="adj1" fmla="val 84621"/>
              <a:gd name="adj2" fmla="val 45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54712" y="861543"/>
            <a:ext cx="230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Кто вы такие?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 flipH="1">
            <a:off x="3113514" y="1912877"/>
            <a:ext cx="3639522" cy="1408316"/>
          </a:xfrm>
          <a:prstGeom prst="wedgeRectCallout">
            <a:avLst>
              <a:gd name="adj1" fmla="val 57348"/>
              <a:gd name="adj2" fmla="val 1110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3164114" y="1996692"/>
            <a:ext cx="3474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Мы возвращаемся домой с Троянской войны. Ты должен нас покормить и одарить подарками!</a:t>
            </a:r>
            <a:endParaRPr lang="ru-RU" sz="20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269934"/>
            <a:ext cx="3514501" cy="5172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18042" y="338690"/>
            <a:ext cx="5355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циклопов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2387" y="1216566"/>
            <a:ext cx="7051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Циклоп разозлился и запер огромным камнем выход из пещеры.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1297" y="2548272"/>
            <a:ext cx="693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Полифем схватил двух воинов Одиссея и съел их.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5150" y="3877817"/>
            <a:ext cx="693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Одиссей не мог заколоть циклопа, так как они не смогли бы выбраться из пещеры.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71179" y="5293899"/>
            <a:ext cx="693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Утром Полифем съел еще двоих воинов и ушел пасти овец.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2" y="535259"/>
            <a:ext cx="4518653" cy="6322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6423" r="30005" b="30878"/>
          <a:stretch/>
        </p:blipFill>
        <p:spPr>
          <a:xfrm>
            <a:off x="1092819" y="3043871"/>
            <a:ext cx="3189249" cy="3814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75" y="3746699"/>
            <a:ext cx="2489041" cy="31113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Прямоугольная выноска 9"/>
          <p:cNvSpPr/>
          <p:nvPr/>
        </p:nvSpPr>
        <p:spPr>
          <a:xfrm>
            <a:off x="4038256" y="747132"/>
            <a:ext cx="3066586" cy="920496"/>
          </a:xfrm>
          <a:prstGeom prst="wedgeRectCallout">
            <a:avLst>
              <a:gd name="adj1" fmla="val 84621"/>
              <a:gd name="adj2" fmla="val 45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38256" y="791881"/>
            <a:ext cx="3066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Как тебя зовут, добрый человек?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801258" y="1857828"/>
            <a:ext cx="2181018" cy="878297"/>
          </a:xfrm>
          <a:prstGeom prst="wedgeRectCallout">
            <a:avLst>
              <a:gd name="adj1" fmla="val -44470"/>
              <a:gd name="adj2" fmla="val 1524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15286" y="2045045"/>
            <a:ext cx="1353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Никто.</a:t>
            </a:r>
          </a:p>
        </p:txBody>
      </p:sp>
    </p:spTree>
    <p:extLst>
      <p:ext uri="{BB962C8B-B14F-4D97-AF65-F5344CB8AC3E}">
        <p14:creationId xmlns:p14="http://schemas.microsoft.com/office/powerpoint/2010/main" val="32392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-304801" y="3055257"/>
            <a:ext cx="2551908" cy="3802743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785257" y="391886"/>
            <a:ext cx="10058400" cy="60173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активизировать известные школьникам знания по истории Древней Греции;</a:t>
            </a: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у ребят умение читать карту, анализировать её содержание;</a:t>
            </a: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организовать познавательную деятельность школьников таким образом, чтобы научить их совмещать знания, полученные из книг, с информацией из других современных источников.</a:t>
            </a: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у учащихся чувство патриотизма на примере героев поэмы «Одиссея».</a:t>
            </a:r>
          </a:p>
          <a:p>
            <a:pPr>
              <a:buNone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0" y="1254594"/>
            <a:ext cx="4046499" cy="5179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18042" y="338690"/>
            <a:ext cx="5355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циклопов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4402" y="1685620"/>
            <a:ext cx="726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Пока циклоп спал, воины взяли огромную палку и проткнули ею единственный глаз Полифема.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4401" y="2943789"/>
            <a:ext cx="726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Друзья циклопа пришли на его страшный крик и спросили: «Кто тебя обидел?»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4400" y="4201958"/>
            <a:ext cx="7263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Полифем им ответил: «Никто».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24400" y="5090795"/>
            <a:ext cx="726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Циклопы удивились его ответу и ушли обратно в свои пещеры.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еликаны.jpg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3148" y="338690"/>
            <a:ext cx="9305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Одиссей в подземном царстве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13" y="1260088"/>
            <a:ext cx="3679028" cy="5103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3128" y="1440292"/>
            <a:ext cx="6660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Чтобы узнать дорогу домой, Одиссею пришлось спуститься в подземное царство.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127" y="2830478"/>
            <a:ext cx="6660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Там он встретил пророка Тиресия.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694" y="3851332"/>
            <a:ext cx="6660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Тиресий объяснил, что все беды случаются из-за гнева Посейдона.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5693" y="5241518"/>
            <a:ext cx="6660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Тиресий сказал, что Одиссею необходимо торопиться домой на Итаку.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17539" y="232229"/>
            <a:ext cx="6266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Встреча с сиренами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10235759" y="3948274"/>
            <a:ext cx="1956241" cy="29097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13714" y="1248228"/>
            <a:ext cx="5486399" cy="40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  <a:buFont typeface="Monotype Sort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Однажды Одиссей проплывал у о.Сирен. Эти полу-птицы-полуженщины своим пением заманивали путешественников и съедали их. Одиссей приказ гребцам заткнуть уши, а его привязать к мачте. Таким образом он не услышал прекрасное пение и смог остаться живым.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Встреча с сиренами.jpg"/>
          <p:cNvPicPr>
            <a:picLocks noChangeAspect="1"/>
          </p:cNvPicPr>
          <p:nvPr/>
        </p:nvPicPr>
        <p:blipFill>
          <a:blip cstate="print"/>
          <a:srcRect l="2158" t="3326" r="3577" b="6074"/>
          <a:stretch>
            <a:fillRect/>
          </a:stretch>
        </p:blipFill>
        <p:spPr>
          <a:xfrm>
            <a:off x="225393" y="1480456"/>
            <a:ext cx="5897277" cy="35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64967" y="338690"/>
            <a:ext cx="5662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Сцилла и Харибда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"/>
          <a:stretch/>
        </p:blipFill>
        <p:spPr>
          <a:xfrm>
            <a:off x="1872342" y="1151343"/>
            <a:ext cx="8656015" cy="48394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7593980" y="3837290"/>
            <a:ext cx="2676293" cy="522837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601011" y="3571116"/>
            <a:ext cx="1338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Сцилла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1817649" y="4013326"/>
            <a:ext cx="1602058" cy="744529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3551661"/>
            <a:ext cx="198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Харибда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0986" y="338690"/>
            <a:ext cx="551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Расправа с женихами.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3" y="1298013"/>
            <a:ext cx="4068209" cy="512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464628" y="1415333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Пенелопа устроила последнее испытание для женихов.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64627" y="2713061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Ее мужем мог стать тот, кто пустит из лука Одиссея стрелу сквозь 12 колец.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64627" y="4010789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Никто не смог этого сделать, пока лук не попросил Одиссей.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64626" y="5308517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Одиссей пустил стрелу сквозь кольца, и в этот момент его все узнали.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83"/>
          <a:stretch/>
        </p:blipFill>
        <p:spPr>
          <a:xfrm>
            <a:off x="254817" y="3904343"/>
            <a:ext cx="1289024" cy="2953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4287" r="25595" b="12539"/>
          <a:stretch/>
        </p:blipFill>
        <p:spPr>
          <a:xfrm>
            <a:off x="10184456" y="0"/>
            <a:ext cx="1833373" cy="21952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49454" y="2367424"/>
            <a:ext cx="2903793" cy="4327106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753441" y="1491616"/>
            <a:ext cx="3624946" cy="2100398"/>
            <a:chOff x="300964" y="130901"/>
            <a:chExt cx="3624946" cy="210039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399138" y="950267"/>
              <a:ext cx="14285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Одиссей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r="23442"/>
          <a:stretch/>
        </p:blipFill>
        <p:spPr>
          <a:xfrm>
            <a:off x="6965301" y="1596598"/>
            <a:ext cx="2271273" cy="5097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5" y="245328"/>
            <a:ext cx="2269155" cy="30219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06" y="1885374"/>
            <a:ext cx="2397637" cy="26214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92" y="4185003"/>
            <a:ext cx="3466632" cy="25999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49454" y="2367424"/>
            <a:ext cx="2903793" cy="4327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3" y="1406133"/>
            <a:ext cx="3896268" cy="545186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871608" y="3560323"/>
            <a:ext cx="2526234" cy="1140644"/>
            <a:chOff x="300964" y="130901"/>
            <a:chExt cx="3624946" cy="21003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337424" y="950267"/>
              <a:ext cx="15520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Полифем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49454" y="2367424"/>
            <a:ext cx="2903793" cy="4327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7431932" y="1934387"/>
            <a:ext cx="2886021" cy="429268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53441" y="1491616"/>
            <a:ext cx="3624946" cy="2100398"/>
            <a:chOff x="300964" y="130901"/>
            <a:chExt cx="3624946" cy="21003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448032" y="950267"/>
              <a:ext cx="13308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Сирены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49454" y="2367424"/>
            <a:ext cx="2903793" cy="4327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0"/>
          <a:stretch/>
        </p:blipFill>
        <p:spPr>
          <a:xfrm>
            <a:off x="6178732" y="1439694"/>
            <a:ext cx="5525522" cy="392487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Группа 4"/>
          <p:cNvGrpSpPr/>
          <p:nvPr/>
        </p:nvGrpSpPr>
        <p:grpSpPr>
          <a:xfrm>
            <a:off x="2859931" y="3210127"/>
            <a:ext cx="3460089" cy="1879946"/>
            <a:chOff x="300964" y="130901"/>
            <a:chExt cx="3624946" cy="210039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317385" y="765601"/>
              <a:ext cx="15921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Сцилла и </a:t>
              </a:r>
            </a:p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cs typeface="Times New Roman" pitchFamily="18" charset="0"/>
                </a:rPr>
                <a:t>Харибда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-304801" y="3055257"/>
            <a:ext cx="2551908" cy="3802743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857829" y="391886"/>
            <a:ext cx="10130970" cy="6017307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/>
              <a:t>  </a:t>
            </a:r>
            <a:r>
              <a:rPr lang="ru-RU" sz="3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урока:</a:t>
            </a:r>
            <a:endParaRPr lang="ru-RU" sz="33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Обучающие</a:t>
            </a: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1.Совершенствовать навыки работы с историческим источником: анализировать его содержание и делать собственные выводы. </a:t>
            </a: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2.Организовать познавательную деятельность школьников таким образом, чтобы научить их совмещать знания, полученные из книг, с </a:t>
            </a: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информацией из других современных источников;</a:t>
            </a:r>
          </a:p>
          <a:p>
            <a:pPr lvl="0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Воспитывающие</a:t>
            </a: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1.Воспитывать интерес к истории мировой культуры. </a:t>
            </a: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2.Воспитывать у учащихся чувство патриотизма на примере героев поэмы «Одиссея».</a:t>
            </a:r>
            <a:r>
              <a:rPr lang="ru-RU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Развивающие. </a:t>
            </a: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Развивать информационно-коммуникативные и речевые компетенции учащихся. </a:t>
            </a:r>
          </a:p>
          <a:p>
            <a:pPr lvl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Развивать интерес к чтению произведений исторической тематики. </a:t>
            </a:r>
          </a:p>
          <a:p>
            <a:pPr lvl="0">
              <a:buNone/>
            </a:pP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2" y="338690"/>
            <a:ext cx="12189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«Оказаться между Сциллой и Харибдой»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49454" y="2367424"/>
            <a:ext cx="2903793" cy="4327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69" y="1534657"/>
            <a:ext cx="1345135" cy="27440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8942" y="1966185"/>
            <a:ext cx="6916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cs typeface="Times New Roman" pitchFamily="18" charset="0"/>
              </a:rPr>
              <a:t>«Оказаться между молотом </a:t>
            </a:r>
          </a:p>
          <a:p>
            <a:r>
              <a:rPr lang="ru-RU" sz="3200" b="1" dirty="0" smtClean="0">
                <a:solidFill>
                  <a:prstClr val="black"/>
                </a:solidFill>
                <a:cs typeface="Times New Roman" pitchFamily="18" charset="0"/>
              </a:rPr>
              <a:t>и наковальней».</a:t>
            </a:r>
            <a:endParaRPr lang="ru-RU" sz="32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942" y="4236790"/>
            <a:ext cx="6403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cs typeface="Times New Roman" pitchFamily="18" charset="0"/>
              </a:rPr>
              <a:t>«Оказаться между двух огней».</a:t>
            </a:r>
            <a:endParaRPr lang="ru-RU" sz="32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0965" y="2225548"/>
            <a:ext cx="553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5C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Домашнее задание:</a:t>
            </a:r>
            <a:endParaRPr lang="ru-RU" sz="3600" dirty="0">
              <a:solidFill>
                <a:srgbClr val="5C0000"/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8171" y="3171562"/>
            <a:ext cx="6444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ru-RU" sz="3200" b="1" dirty="0" smtClean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24 ответить  № 3,4  стр.</a:t>
            </a:r>
            <a:endParaRPr lang="ru-RU" sz="3200" b="1" dirty="0">
              <a:solidFill>
                <a:srgbClr val="5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0" y="2570054"/>
            <a:ext cx="2485351" cy="3703562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урока.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25486" y="1857829"/>
            <a:ext cx="8857343" cy="4551364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1.Повторяем  мифы  о  Троянской  войне.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2.На  острове  циклопов.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3.Встреча с сиренами.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4.Между  Сциллой  и  Харибдой.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5.Возвращение  на  Итаку.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6.Расправа  с  женихами.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18286" y="5681638"/>
            <a:ext cx="1833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C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Пенелопа</a:t>
            </a:r>
            <a:endParaRPr lang="ru-RU" sz="2800" dirty="0">
              <a:solidFill>
                <a:srgbClr val="5C0000"/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r="23442"/>
          <a:stretch/>
        </p:blipFill>
        <p:spPr>
          <a:xfrm>
            <a:off x="1928844" y="508026"/>
            <a:ext cx="2271273" cy="50979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31999" y="5645352"/>
            <a:ext cx="2000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C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Одиссей</a:t>
            </a:r>
            <a:endParaRPr lang="ru-RU" sz="2800" dirty="0">
              <a:solidFill>
                <a:srgbClr val="5C0000"/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269" r="2587" b="1679"/>
          <a:stretch/>
        </p:blipFill>
        <p:spPr>
          <a:xfrm>
            <a:off x="7489371" y="543169"/>
            <a:ext cx="3689992" cy="49142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17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3985" y="338690"/>
            <a:ext cx="7544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Герои Троянской войны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32105" b="9824"/>
          <a:stretch/>
        </p:blipFill>
        <p:spPr>
          <a:xfrm>
            <a:off x="297620" y="1901372"/>
            <a:ext cx="5929010" cy="379128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39543" y="1741714"/>
            <a:ext cx="5764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Война длилась на протяжении </a:t>
            </a:r>
            <a:r>
              <a:rPr lang="ru-RU" sz="2400" b="1" dirty="0" smtClean="0">
                <a:solidFill>
                  <a:srgbClr val="5C0000"/>
                </a:solidFill>
                <a:cs typeface="Times New Roman" pitchFamily="18" charset="0"/>
              </a:rPr>
              <a:t>10 лет</a:t>
            </a:r>
            <a:r>
              <a:rPr lang="ru-RU" sz="2400" b="1" dirty="0" smtClean="0">
                <a:cs typeface="Times New Roman" pitchFamily="18" charset="0"/>
              </a:rPr>
              <a:t>.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25028" y="5109030"/>
            <a:ext cx="5783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Большинство героев погибли.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83086" y="3018972"/>
            <a:ext cx="5754697" cy="853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Агамемнон добрался домой, но там его убила жена.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81487" y="4136573"/>
            <a:ext cx="5769211" cy="46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Менелай и Елена попали в Египет.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3985" y="338690"/>
            <a:ext cx="7544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Герои Троянской войны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120" r="1933" b="1635"/>
          <a:stretch/>
        </p:blipFill>
        <p:spPr>
          <a:xfrm>
            <a:off x="345687" y="1103970"/>
            <a:ext cx="5464592" cy="4783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177607" y="1366084"/>
            <a:ext cx="5902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Троянцы решили закатить коня в город.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77606" y="3049627"/>
            <a:ext cx="5902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Конь был настолько большим, что пришлось разобрать часть стены.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77606" y="4733170"/>
            <a:ext cx="5902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В честь победы троянцы устроили большой праздник.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15668" y="338690"/>
            <a:ext cx="2760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Одиссей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81" y="1289629"/>
            <a:ext cx="3750130" cy="5132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4543" y="3024791"/>
            <a:ext cx="6161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Одиссей находится в плену у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нимфы Калипсо на далеком острове.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2726" y="338690"/>
            <a:ext cx="5666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Возвращение на Итаку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>
          <a:xfrm>
            <a:off x="7549117" y="1305390"/>
            <a:ext cx="3602103" cy="4902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70115" y="1305391"/>
            <a:ext cx="6251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На Итаке Одиссея ждет жена Пенелопа.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115" y="2805399"/>
            <a:ext cx="6251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К ней сватаются женихи, но Пенелопа сказала, что сделает свой выбор, когда закончит ткать саван для отца Одиссея.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115" y="5044071"/>
            <a:ext cx="6251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Пенелопа каждую ночь распускает то, что соткала днем, чтобы тянуть время.</a:t>
            </a:r>
            <a:r>
              <a:rPr lang="ru-RU" sz="2400" b="1" dirty="0" smtClean="0"/>
              <a:t> Служанка раскрыла обман женихам. </a:t>
            </a:r>
            <a:endParaRPr lang="ru-RU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9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Произвольный</PresentationFormat>
  <Paragraphs>97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1_Тема Office</vt:lpstr>
      <vt:lpstr>Презентация PowerPoint</vt:lpstr>
      <vt:lpstr>Презентация PowerPoint</vt:lpstr>
      <vt:lpstr>Презентация PowerPoint</vt:lpstr>
      <vt:lpstr>План урока.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Пронская</dc:creator>
  <cp:lastModifiedBy>Надежда Пронская</cp:lastModifiedBy>
  <cp:revision>1</cp:revision>
  <dcterms:modified xsi:type="dcterms:W3CDTF">2018-03-19T08:02:34Z</dcterms:modified>
</cp:coreProperties>
</file>